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73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323" r:id="rId17"/>
    <p:sldId id="324" r:id="rId18"/>
    <p:sldId id="328" r:id="rId19"/>
    <p:sldId id="325" r:id="rId20"/>
    <p:sldId id="326" r:id="rId21"/>
    <p:sldId id="327" r:id="rId22"/>
    <p:sldId id="292" r:id="rId23"/>
    <p:sldId id="291" r:id="rId24"/>
    <p:sldId id="314" r:id="rId25"/>
    <p:sldId id="322" r:id="rId26"/>
    <p:sldId id="313" r:id="rId27"/>
    <p:sldId id="321" r:id="rId28"/>
    <p:sldId id="318" r:id="rId29"/>
    <p:sldId id="319" r:id="rId30"/>
    <p:sldId id="320" r:id="rId31"/>
    <p:sldId id="285" r:id="rId32"/>
    <p:sldId id="310" r:id="rId33"/>
    <p:sldId id="299" r:id="rId34"/>
    <p:sldId id="312" r:id="rId35"/>
    <p:sldId id="311" r:id="rId36"/>
    <p:sldId id="317" r:id="rId37"/>
    <p:sldId id="315" r:id="rId38"/>
    <p:sldId id="316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294" r:id="rId50"/>
    <p:sldId id="295" r:id="rId51"/>
    <p:sldId id="296" r:id="rId52"/>
    <p:sldId id="297" r:id="rId53"/>
    <p:sldId id="298" r:id="rId54"/>
    <p:sldId id="281" r:id="rId55"/>
    <p:sldId id="282" r:id="rId56"/>
    <p:sldId id="283" r:id="rId57"/>
    <p:sldId id="284" r:id="rId58"/>
    <p:sldId id="274" r:id="rId59"/>
    <p:sldId id="275" r:id="rId60"/>
    <p:sldId id="270" r:id="rId61"/>
    <p:sldId id="272" r:id="rId62"/>
    <p:sldId id="273" r:id="rId63"/>
    <p:sldId id="271" r:id="rId64"/>
    <p:sldId id="276" r:id="rId65"/>
    <p:sldId id="277" r:id="rId66"/>
    <p:sldId id="278" r:id="rId67"/>
    <p:sldId id="279" r:id="rId68"/>
    <p:sldId id="280" r:id="rId69"/>
    <p:sldId id="286" r:id="rId70"/>
    <p:sldId id="288" r:id="rId71"/>
    <p:sldId id="28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/>
    <p:restoredTop sz="94626"/>
  </p:normalViewPr>
  <p:slideViewPr>
    <p:cSldViewPr snapToGrid="0" snapToObjects="1">
      <p:cViewPr varScale="1">
        <p:scale>
          <a:sx n="116" d="100"/>
          <a:sy n="116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2955-4721-4680-FFEA-234461B1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586" y="550843"/>
            <a:ext cx="10318214" cy="5626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r>
              <a:rPr lang="en-MY" sz="5000" dirty="0"/>
              <a:t>Cross stage similarity metrics on an individual level (Variable Name: </a:t>
            </a:r>
            <a:r>
              <a:rPr lang="en-MY" sz="5000" dirty="0" err="1"/>
              <a:t>individual_exploration</a:t>
            </a:r>
            <a:r>
              <a:rPr lang="en-MY" sz="5000" dirty="0"/>
              <a:t> (IND_EXP))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4947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294149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5ABDE06-EBE6-D222-AE38-D77BD271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5" y="2004228"/>
            <a:ext cx="3104538" cy="191968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B5EB8CD-BB11-3687-0246-4A836CAF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62" y="2004228"/>
            <a:ext cx="3010391" cy="20008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9D63E1-3132-570B-9B65-39663C621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77" y="4548868"/>
            <a:ext cx="3290962" cy="2171420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4EFF5E98-10AB-67C8-DF95-C57EE101E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693" y="4593538"/>
            <a:ext cx="3586828" cy="20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75291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6EBF63C4-5EB5-E5D8-E178-7E516A6F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9" y="1893801"/>
            <a:ext cx="4525790" cy="214793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AAF8A9-BAE9-04C7-6919-0E33848B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95" y="1893801"/>
            <a:ext cx="4924285" cy="212668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2B0278-A3F2-6515-AC4B-B3B623FB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49" y="4560212"/>
            <a:ext cx="4615149" cy="216007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14344A7-8BE6-68C4-B5E4-F9FBEA1AE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14" y="4560212"/>
            <a:ext cx="4615149" cy="21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2-3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832631B-4BED-27BE-E5D4-9FDF3CDD8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398737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166758F-CF60-F4A1-0634-707480F6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74" y="1906896"/>
            <a:ext cx="3227560" cy="211866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8BECD03-8241-B93C-432B-92C0182C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20" y="1896252"/>
            <a:ext cx="3429076" cy="218440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4E28926-95EF-1640-7871-99E62B67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16" y="4537711"/>
            <a:ext cx="3227560" cy="2116736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D3FF3AB-1DCA-8B5E-D61A-95B9053F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20" y="4580338"/>
            <a:ext cx="34290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3-4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D057CE04-483B-6321-1695-DA1698B47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464620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8B154CF-CEB9-BD76-C69C-3D2F38A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76" y="1905189"/>
            <a:ext cx="3667164" cy="217143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287CC4C-7560-D60D-E2EB-1AA8C668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89" y="1905189"/>
            <a:ext cx="3600007" cy="2171433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D73BAC5-C2EB-2096-5840-E64F26CE4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562" y="4548855"/>
            <a:ext cx="3535878" cy="2194227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63F8AC8-F730-AF4F-9E93-15B93BB25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718" y="4573716"/>
            <a:ext cx="3535878" cy="214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56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4-5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589D5777-0308-439B-50FC-D2604EDF4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110286"/>
              </p:ext>
            </p:extLst>
          </p:nvPr>
        </p:nvGraphicFramePr>
        <p:xfrm>
          <a:off x="672947" y="1106794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0217CE2-6B7A-AE51-8B30-06C0B0C1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10" y="1714339"/>
            <a:ext cx="3198640" cy="211858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95419D-E77C-7489-BB41-7D8D3F52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89" y="1774611"/>
            <a:ext cx="3412246" cy="2127031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C5768F54-0553-833C-3DB7-362E14CC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10" y="4358805"/>
            <a:ext cx="3424946" cy="2178342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CA3857E-ADD0-E44F-E967-FE2BD0E75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188" y="4395093"/>
            <a:ext cx="3412245" cy="21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9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B75-580B-1A0F-AB19-88340946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BF8E4B6-AF6A-514D-4F29-C807DDD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86" y="1825625"/>
            <a:ext cx="8884427" cy="4351338"/>
          </a:xfrm>
        </p:spPr>
      </p:pic>
    </p:spTree>
    <p:extLst>
      <p:ext uri="{BB962C8B-B14F-4D97-AF65-F5344CB8AC3E}">
        <p14:creationId xmlns:p14="http://schemas.microsoft.com/office/powerpoint/2010/main" val="78916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85A2-E6C9-FFC5-1B67-E59A16E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31282E-23F7-DDFD-9908-802C3F1A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850" y="1842294"/>
            <a:ext cx="9512300" cy="4318000"/>
          </a:xfrm>
        </p:spPr>
      </p:pic>
    </p:spTree>
    <p:extLst>
      <p:ext uri="{BB962C8B-B14F-4D97-AF65-F5344CB8AC3E}">
        <p14:creationId xmlns:p14="http://schemas.microsoft.com/office/powerpoint/2010/main" val="1147741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FD0-E06B-C4F2-DE2F-65ABF93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DAFFA6-C783-DE4C-324A-89B3AA51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30" y="1825625"/>
            <a:ext cx="9516340" cy="4351338"/>
          </a:xfrm>
        </p:spPr>
      </p:pic>
    </p:spTree>
    <p:extLst>
      <p:ext uri="{BB962C8B-B14F-4D97-AF65-F5344CB8AC3E}">
        <p14:creationId xmlns:p14="http://schemas.microsoft.com/office/powerpoint/2010/main" val="156168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C0D0-FABC-F8A5-46FA-FC21D451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21229B-B161-322D-C74F-D1E3BF4E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950244"/>
            <a:ext cx="9575800" cy="4102100"/>
          </a:xfrm>
        </p:spPr>
      </p:pic>
    </p:spTree>
    <p:extLst>
      <p:ext uri="{BB962C8B-B14F-4D97-AF65-F5344CB8AC3E}">
        <p14:creationId xmlns:p14="http://schemas.microsoft.com/office/powerpoint/2010/main" val="3961797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71C9-875E-93E2-1610-72913A84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-157389"/>
            <a:ext cx="1183277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1FE17A-C6BF-D9EB-B6F9-B65770D24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163162"/>
              </p:ext>
            </p:extLst>
          </p:nvPr>
        </p:nvGraphicFramePr>
        <p:xfrm>
          <a:off x="359229" y="914399"/>
          <a:ext cx="11582400" cy="5257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2329">
                  <a:extLst>
                    <a:ext uri="{9D8B030D-6E8A-4147-A177-3AD203B41FA5}">
                      <a16:colId xmlns:a16="http://schemas.microsoft.com/office/drawing/2014/main" val="367662544"/>
                    </a:ext>
                  </a:extLst>
                </a:gridCol>
                <a:gridCol w="6010071">
                  <a:extLst>
                    <a:ext uri="{9D8B030D-6E8A-4147-A177-3AD203B41FA5}">
                      <a16:colId xmlns:a16="http://schemas.microsoft.com/office/drawing/2014/main" val="3988268951"/>
                    </a:ext>
                  </a:extLst>
                </a:gridCol>
              </a:tblGrid>
              <a:tr h="52578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Phase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Phase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14850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CC048BF-39CF-8566-CCBD-585CC412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622490"/>
            <a:ext cx="5551919" cy="36130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7155E99-435C-429F-B3E4-8969FDB3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3" y="1622490"/>
            <a:ext cx="5823857" cy="3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3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CBD8-CF05-1E23-3F97-561A4990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-102961"/>
            <a:ext cx="118218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6C765E91-0325-574E-B747-C4F58468F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" y="1793865"/>
            <a:ext cx="6072080" cy="3928438"/>
          </a:xfr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88ABF3A-3B08-A7FE-EA10-3FC1F856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47" y="1793865"/>
            <a:ext cx="6256053" cy="41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B39-1827-13D0-FF72-3EE3FB4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-168275"/>
            <a:ext cx="1153885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7C54083-0ED8-CA74-8500-C44917939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908" y="843276"/>
            <a:ext cx="8414754" cy="5587504"/>
          </a:xfrm>
        </p:spPr>
      </p:pic>
    </p:spTree>
    <p:extLst>
      <p:ext uri="{BB962C8B-B14F-4D97-AF65-F5344CB8AC3E}">
        <p14:creationId xmlns:p14="http://schemas.microsoft.com/office/powerpoint/2010/main" val="3425369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DD2-C897-DB17-85AE-F5D563E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[ 20%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4EC97-298D-81A0-ED8D-C54FE50A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7" y="2443396"/>
            <a:ext cx="6044874" cy="367097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232D63C-6A77-60B8-E5C5-2A7D6502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48" y="2443396"/>
            <a:ext cx="5609155" cy="33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0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FEC-5BD8-C461-5410-D0E32AA1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0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[ 10% ] [ Individual Level ] [ Overall Case ]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088A068-E3CF-117E-60B3-4120550E7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413" y="1325563"/>
            <a:ext cx="8136752" cy="5309784"/>
          </a:xfrm>
        </p:spPr>
      </p:pic>
    </p:spTree>
    <p:extLst>
      <p:ext uri="{BB962C8B-B14F-4D97-AF65-F5344CB8AC3E}">
        <p14:creationId xmlns:p14="http://schemas.microsoft.com/office/powerpoint/2010/main" val="2598227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7E2-2D3B-4B58-D05C-0B72BE19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5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[ 20% ] [ Individual Level ] [ Overall Case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6CD407-C3A4-17F7-510D-9CE306246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1" y="1462088"/>
            <a:ext cx="7824865" cy="5039351"/>
          </a:xfrm>
        </p:spPr>
      </p:pic>
    </p:spTree>
    <p:extLst>
      <p:ext uri="{BB962C8B-B14F-4D97-AF65-F5344CB8AC3E}">
        <p14:creationId xmlns:p14="http://schemas.microsoft.com/office/powerpoint/2010/main" val="114804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</TotalTime>
  <Words>2106</Words>
  <Application>Microsoft Macintosh PowerPoint</Application>
  <PresentationFormat>Widescreen</PresentationFormat>
  <Paragraphs>478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PowerPoint Presentation</vt:lpstr>
      <vt:lpstr>Phase 1-2 After Natural Log Transformation</vt:lpstr>
      <vt:lpstr>Phase 1-2 After Natural Log Transformation</vt:lpstr>
      <vt:lpstr>Phase 2-3 After Natural Log Transformation</vt:lpstr>
      <vt:lpstr>Phase 3-4 After Natural Log Transformation</vt:lpstr>
      <vt:lpstr>Phase 4-5 After Natural Log Transformation</vt:lpstr>
      <vt:lpstr>Total Count of Functions for Each Group</vt:lpstr>
      <vt:lpstr>Total Unique Functions for Each Group</vt:lpstr>
      <vt:lpstr>Median Count of Template Functions Per Individual</vt:lpstr>
      <vt:lpstr>Median Template Similarity</vt:lpstr>
      <vt:lpstr>Mean Count of Template Functions Per Individual</vt:lpstr>
      <vt:lpstr>Mean Template Similarity</vt:lpstr>
      <vt:lpstr>Distribution Plot of Template Functions Per Individual </vt:lpstr>
      <vt:lpstr>Distribution Plot of Template Functions Per Individual </vt:lpstr>
      <vt:lpstr>Distribution Plot of Template Functions Per Individual </vt:lpstr>
      <vt:lpstr>Median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Mean/Median Rare Functions  [ 20% Quantile ] [ Individual Level ] [ Overall Case ] </vt:lpstr>
      <vt:lpstr>Distribution of Rare Functions [ 10% ] [ Individual Level ] [ Overall Case ] </vt:lpstr>
      <vt:lpstr>Distribution of Rare Functions [ 20%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132</cp:revision>
  <dcterms:created xsi:type="dcterms:W3CDTF">2022-04-24T12:00:58Z</dcterms:created>
  <dcterms:modified xsi:type="dcterms:W3CDTF">2022-06-04T12:21:02Z</dcterms:modified>
</cp:coreProperties>
</file>